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GUARDA, QUANTO FALTA?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GUARDA, QUANTO FALTA?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Guarda, dize quanto falta </a:t>
            </a:r>
          </a:p>
          <a:p>
            <a:r>
              <a:rPr lang="pt-BR" dirty="0"/>
              <a:t>Para o dia alvorecer? </a:t>
            </a:r>
          </a:p>
          <a:p>
            <a:r>
              <a:rPr lang="pt-BR" dirty="0"/>
              <a:t>Vai a noite ainda alta </a:t>
            </a:r>
          </a:p>
          <a:p>
            <a:r>
              <a:rPr lang="pt-BR" dirty="0"/>
              <a:t>Ou já vem o amanhecer?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GUARDA, QUANTO FALTA?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Peregrino, sim, desperta, </a:t>
            </a:r>
          </a:p>
          <a:p>
            <a:r>
              <a:rPr lang="pt-BR" dirty="0"/>
              <a:t>Volve os olhos para além! </a:t>
            </a:r>
          </a:p>
          <a:p>
            <a:r>
              <a:rPr lang="pt-BR" dirty="0"/>
              <a:t>Veste os trajes, põe-te alerta, </a:t>
            </a:r>
          </a:p>
          <a:p>
            <a:r>
              <a:rPr lang="pt-BR" dirty="0"/>
              <a:t>Eia, pois, que o Sol já vem!</a:t>
            </a:r>
          </a:p>
        </p:txBody>
      </p:sp>
    </p:spTree>
    <p:extLst>
      <p:ext uri="{BB962C8B-B14F-4D97-AF65-F5344CB8AC3E}">
        <p14:creationId xmlns:p14="http://schemas.microsoft.com/office/powerpoint/2010/main" val="2731684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GUARDA, QUANTO FALTA?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907D18-E630-4700-BE59-AA85AD8AF2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Guarda, as luzes alumiam </a:t>
            </a:r>
          </a:p>
          <a:p>
            <a:r>
              <a:rPr lang="pt-BR" dirty="0"/>
              <a:t>Teu caminho mais e mais; </a:t>
            </a:r>
          </a:p>
          <a:p>
            <a:r>
              <a:rPr lang="pt-BR" dirty="0"/>
              <a:t>Os indícios prenunciam </a:t>
            </a:r>
          </a:p>
          <a:p>
            <a:r>
              <a:rPr lang="pt-BR" dirty="0"/>
              <a:t>Que, avançado, o tempo vai. </a:t>
            </a:r>
          </a:p>
        </p:txBody>
      </p:sp>
    </p:spTree>
    <p:extLst>
      <p:ext uri="{BB962C8B-B14F-4D97-AF65-F5344CB8AC3E}">
        <p14:creationId xmlns:p14="http://schemas.microsoft.com/office/powerpoint/2010/main" val="3130576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GUARDA, QUANTO FALTA?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BF9D09-4374-4236-81B2-90BC3FED01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Logo os santos falecidos, </a:t>
            </a:r>
          </a:p>
          <a:p>
            <a:r>
              <a:rPr lang="pt-BR" dirty="0"/>
              <a:t>Imortais, ressurgirão, </a:t>
            </a:r>
          </a:p>
          <a:p>
            <a:r>
              <a:rPr lang="pt-BR" dirty="0"/>
              <a:t>Ao soar aos seus ouvidos </a:t>
            </a:r>
          </a:p>
          <a:p>
            <a:r>
              <a:rPr lang="pt-BR" dirty="0"/>
              <a:t>O clarim da redenção.</a:t>
            </a:r>
          </a:p>
        </p:txBody>
      </p:sp>
    </p:spTree>
    <p:extLst>
      <p:ext uri="{BB962C8B-B14F-4D97-AF65-F5344CB8AC3E}">
        <p14:creationId xmlns:p14="http://schemas.microsoft.com/office/powerpoint/2010/main" val="2286029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GUARDA, QUANTO FALTA?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Guarda, vê a terra linda: </a:t>
            </a:r>
          </a:p>
          <a:p>
            <a:r>
              <a:rPr lang="pt-BR" dirty="0"/>
              <a:t>Frutos, flores sem rival; </a:t>
            </a:r>
          </a:p>
          <a:p>
            <a:r>
              <a:rPr lang="pt-BR" dirty="0"/>
              <a:t>Vê o Rei em glória infinda, </a:t>
            </a:r>
          </a:p>
          <a:p>
            <a:r>
              <a:rPr lang="pt-BR" dirty="0"/>
              <a:t>Vê o rio, qual cristal. </a:t>
            </a:r>
          </a:p>
        </p:txBody>
      </p:sp>
    </p:spTree>
    <p:extLst>
      <p:ext uri="{BB962C8B-B14F-4D97-AF65-F5344CB8AC3E}">
        <p14:creationId xmlns:p14="http://schemas.microsoft.com/office/powerpoint/2010/main" val="1201365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GUARDA, QUANTO FALTA?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Ouve as harpas — </a:t>
            </a:r>
          </a:p>
          <a:p>
            <a:r>
              <a:rPr lang="pt-BR" dirty="0"/>
              <a:t>que harmonia! </a:t>
            </a:r>
          </a:p>
          <a:p>
            <a:r>
              <a:rPr lang="pt-BR" dirty="0"/>
              <a:t>Ouve as hostes a cantar! </a:t>
            </a:r>
          </a:p>
          <a:p>
            <a:r>
              <a:rPr lang="pt-BR" dirty="0"/>
              <a:t>Peregrino, que alegria! </a:t>
            </a:r>
          </a:p>
          <a:p>
            <a:r>
              <a:rPr lang="pt-BR" dirty="0"/>
              <a:t>Vais, em breve, para o lar! </a:t>
            </a:r>
          </a:p>
        </p:txBody>
      </p:sp>
    </p:spTree>
    <p:extLst>
      <p:ext uri="{BB962C8B-B14F-4D97-AF65-F5344CB8AC3E}">
        <p14:creationId xmlns:p14="http://schemas.microsoft.com/office/powerpoint/2010/main" val="3294689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187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GUARDA, QUANTO FALTA?</vt:lpstr>
      <vt:lpstr>GUARDA, QUANTO FALTA?</vt:lpstr>
      <vt:lpstr>GUARDA, QUANTO FALTA?</vt:lpstr>
      <vt:lpstr>GUARDA, QUANTO FALTA?</vt:lpstr>
      <vt:lpstr>GUARDA, QUANTO FALTA?</vt:lpstr>
      <vt:lpstr>GUARDA, QUANTO FALTA?</vt:lpstr>
      <vt:lpstr>GUARDA, QUANTO FALTA?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2019-06-12T23:32:38Z</dcterms:modified>
</cp:coreProperties>
</file>

<file path=docProps/thumbnail.jpeg>
</file>